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6" r:id="rId3"/>
    <p:sldId id="258" r:id="rId4"/>
    <p:sldId id="259" r:id="rId5"/>
    <p:sldId id="260" r:id="rId6"/>
    <p:sldId id="312" r:id="rId7"/>
    <p:sldId id="313" r:id="rId8"/>
    <p:sldId id="314" r:id="rId9"/>
    <p:sldId id="329" r:id="rId10"/>
    <p:sldId id="330" r:id="rId11"/>
    <p:sldId id="331" r:id="rId12"/>
    <p:sldId id="289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AD6E2B-C68F-4F1A-9812-920237ED0DD7}" type="doc">
      <dgm:prSet loTypeId="urn:microsoft.com/office/officeart/2005/8/layout/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9DF5916C-B79B-4DC9-B013-026AE3E673B2}">
      <dgm:prSet phldrT="[文本]"/>
      <dgm:spPr/>
      <dgm:t>
        <a:bodyPr/>
        <a:lstStyle/>
        <a:p>
          <a:r>
            <a:rPr lang="zh-CN" altLang="en-US" dirty="0"/>
            <a:t>分组完成工作页理论部分</a:t>
          </a:r>
        </a:p>
      </dgm:t>
    </dgm:pt>
    <dgm:pt modelId="{FA18AEAD-FF72-4372-98D9-52FD26033914}" type="parTrans" cxnId="{F828DE8E-FF0A-4DE4-B841-50D16A2687E0}">
      <dgm:prSet/>
      <dgm:spPr/>
      <dgm:t>
        <a:bodyPr/>
        <a:lstStyle/>
        <a:p>
          <a:endParaRPr lang="zh-CN" altLang="en-US"/>
        </a:p>
      </dgm:t>
    </dgm:pt>
    <dgm:pt modelId="{F7AA8AEF-8F10-4A87-B28D-664F21072A12}" type="sibTrans" cxnId="{F828DE8E-FF0A-4DE4-B841-50D16A2687E0}">
      <dgm:prSet/>
      <dgm:spPr/>
      <dgm:t>
        <a:bodyPr/>
        <a:lstStyle/>
        <a:p>
          <a:endParaRPr lang="zh-CN" altLang="en-US"/>
        </a:p>
      </dgm:t>
    </dgm:pt>
    <dgm:pt modelId="{4271C689-A683-41EC-82C4-045B6901FEE7}">
      <dgm:prSet phldrT="[文本]"/>
      <dgm:spPr/>
      <dgm:t>
        <a:bodyPr/>
        <a:lstStyle/>
        <a:p>
          <a:r>
            <a:rPr lang="zh-CN" altLang="en-US" dirty="0"/>
            <a:t>教师讲解理论内容</a:t>
          </a:r>
        </a:p>
      </dgm:t>
    </dgm:pt>
    <dgm:pt modelId="{7B68BCCA-D2A1-45C7-BC88-CA307DBCC180}" type="parTrans" cxnId="{C403E3E1-2050-42DC-988F-518803AC08EE}">
      <dgm:prSet/>
      <dgm:spPr/>
      <dgm:t>
        <a:bodyPr/>
        <a:lstStyle/>
        <a:p>
          <a:endParaRPr lang="zh-CN" altLang="en-US"/>
        </a:p>
      </dgm:t>
    </dgm:pt>
    <dgm:pt modelId="{F8E86133-7808-42E6-96CC-72D365490126}" type="sibTrans" cxnId="{C403E3E1-2050-42DC-988F-518803AC08EE}">
      <dgm:prSet/>
      <dgm:spPr/>
      <dgm:t>
        <a:bodyPr/>
        <a:lstStyle/>
        <a:p>
          <a:endParaRPr lang="zh-CN" altLang="en-US"/>
        </a:p>
      </dgm:t>
    </dgm:pt>
    <dgm:pt modelId="{A8FC954B-2F40-44C1-AB3F-3EEA9C2862DA}">
      <dgm:prSet phldrT="[文本]"/>
      <dgm:spPr/>
      <dgm:t>
        <a:bodyPr/>
        <a:lstStyle/>
        <a:p>
          <a:r>
            <a:rPr lang="zh-CN" altLang="en-US" dirty="0"/>
            <a:t>老师指导协助学生完成实做工作页</a:t>
          </a:r>
        </a:p>
      </dgm:t>
    </dgm:pt>
    <dgm:pt modelId="{484BB4A6-591C-41C2-9087-5328DE50D140}" type="parTrans" cxnId="{825713B0-97CE-4F85-9FF1-E0D60BF5AB63}">
      <dgm:prSet/>
      <dgm:spPr/>
      <dgm:t>
        <a:bodyPr/>
        <a:lstStyle/>
        <a:p>
          <a:endParaRPr lang="zh-CN" altLang="en-US"/>
        </a:p>
      </dgm:t>
    </dgm:pt>
    <dgm:pt modelId="{F913E9E4-E76C-4611-88BA-1F9C56F21143}" type="sibTrans" cxnId="{825713B0-97CE-4F85-9FF1-E0D60BF5AB63}">
      <dgm:prSet/>
      <dgm:spPr/>
      <dgm:t>
        <a:bodyPr/>
        <a:lstStyle/>
        <a:p>
          <a:endParaRPr lang="zh-CN" altLang="en-US"/>
        </a:p>
      </dgm:t>
    </dgm:pt>
    <dgm:pt modelId="{C44611C3-C4C1-418A-99E0-8B55D83FA5EA}">
      <dgm:prSet phldrT="[文本]"/>
      <dgm:spPr/>
      <dgm:t>
        <a:bodyPr/>
        <a:lstStyle/>
        <a:p>
          <a:r>
            <a:rPr lang="zh-CN" altLang="en-US" dirty="0"/>
            <a:t>老师讲解工作页</a:t>
          </a:r>
        </a:p>
      </dgm:t>
    </dgm:pt>
    <dgm:pt modelId="{ED09FBAD-9FC1-4E2D-BB4C-E5CC1A804907}" type="parTrans" cxnId="{A66254E2-6FCD-4B05-A23C-B2BE14B063D2}">
      <dgm:prSet/>
      <dgm:spPr/>
      <dgm:t>
        <a:bodyPr/>
        <a:lstStyle/>
        <a:p>
          <a:endParaRPr lang="zh-CN" altLang="en-US"/>
        </a:p>
      </dgm:t>
    </dgm:pt>
    <dgm:pt modelId="{F0C5B6E1-CFCB-4536-B622-32B4A308DAA0}" type="sibTrans" cxnId="{A66254E2-6FCD-4B05-A23C-B2BE14B063D2}">
      <dgm:prSet/>
      <dgm:spPr/>
      <dgm:t>
        <a:bodyPr/>
        <a:lstStyle/>
        <a:p>
          <a:endParaRPr lang="zh-CN" altLang="en-US"/>
        </a:p>
      </dgm:t>
    </dgm:pt>
    <dgm:pt modelId="{2A482AAA-1E2F-44D6-B9B3-F02509DB6496}">
      <dgm:prSet phldrT="[文本]"/>
      <dgm:spPr/>
      <dgm:t>
        <a:bodyPr/>
        <a:lstStyle/>
        <a:p>
          <a:r>
            <a:rPr lang="zh-CN" altLang="en-US" dirty="0"/>
            <a:t>学生自行完成技能考核</a:t>
          </a:r>
        </a:p>
      </dgm:t>
    </dgm:pt>
    <dgm:pt modelId="{049FF77C-F0CC-4E57-8319-5A86603BF5B8}" type="parTrans" cxnId="{576FBFD5-6208-4B91-A3AD-2B1CEA35735F}">
      <dgm:prSet/>
      <dgm:spPr/>
      <dgm:t>
        <a:bodyPr/>
        <a:lstStyle/>
        <a:p>
          <a:endParaRPr lang="zh-CN" altLang="en-US"/>
        </a:p>
      </dgm:t>
    </dgm:pt>
    <dgm:pt modelId="{9707C910-D5D8-4444-BFEC-7D8D3A3FA837}" type="sibTrans" cxnId="{576FBFD5-6208-4B91-A3AD-2B1CEA35735F}">
      <dgm:prSet/>
      <dgm:spPr/>
      <dgm:t>
        <a:bodyPr/>
        <a:lstStyle/>
        <a:p>
          <a:endParaRPr lang="zh-CN" altLang="en-US"/>
        </a:p>
      </dgm:t>
    </dgm:pt>
    <dgm:pt modelId="{EA5B8DD5-5E23-441F-A59A-03D7F334AE98}">
      <dgm:prSet phldrT="[文本]"/>
      <dgm:spPr/>
      <dgm:t>
        <a:bodyPr/>
        <a:lstStyle/>
        <a:p>
          <a:r>
            <a:rPr lang="zh-CN" altLang="en-US" dirty="0"/>
            <a:t>老师总结评价</a:t>
          </a:r>
        </a:p>
      </dgm:t>
    </dgm:pt>
    <dgm:pt modelId="{ADCD9B45-3B7A-420A-B153-55293890D45F}" type="parTrans" cxnId="{3D02C0D1-0C72-4C74-8368-538F7C12D39F}">
      <dgm:prSet/>
      <dgm:spPr/>
      <dgm:t>
        <a:bodyPr/>
        <a:lstStyle/>
        <a:p>
          <a:endParaRPr lang="zh-CN" altLang="en-US"/>
        </a:p>
      </dgm:t>
    </dgm:pt>
    <dgm:pt modelId="{47DD5542-926F-4386-8020-163FEEAA4191}" type="sibTrans" cxnId="{3D02C0D1-0C72-4C74-8368-538F7C12D39F}">
      <dgm:prSet/>
      <dgm:spPr/>
      <dgm:t>
        <a:bodyPr/>
        <a:lstStyle/>
        <a:p>
          <a:endParaRPr lang="zh-CN" altLang="en-US"/>
        </a:p>
      </dgm:t>
    </dgm:pt>
    <dgm:pt modelId="{FE7AF098-527F-4686-B2C3-9D53E24FD8CA}">
      <dgm:prSet phldrT="[文本]"/>
      <dgm:spPr/>
      <dgm:t>
        <a:bodyPr/>
        <a:lstStyle/>
        <a:p>
          <a:r>
            <a:rPr lang="zh-CN" altLang="en-US" dirty="0"/>
            <a:t>老师分配实做任务</a:t>
          </a:r>
        </a:p>
      </dgm:t>
    </dgm:pt>
    <dgm:pt modelId="{A9EE45B7-946C-4B8A-ABF3-DF4F2EE596D4}" type="parTrans" cxnId="{EF0DF837-6CE8-4821-BA3C-D0F20145921E}">
      <dgm:prSet/>
      <dgm:spPr/>
      <dgm:t>
        <a:bodyPr/>
        <a:lstStyle/>
        <a:p>
          <a:endParaRPr lang="zh-CN" altLang="en-US"/>
        </a:p>
      </dgm:t>
    </dgm:pt>
    <dgm:pt modelId="{13C0C108-D82C-467B-821E-25007383D1A9}" type="sibTrans" cxnId="{EF0DF837-6CE8-4821-BA3C-D0F20145921E}">
      <dgm:prSet/>
      <dgm:spPr/>
      <dgm:t>
        <a:bodyPr/>
        <a:lstStyle/>
        <a:p>
          <a:endParaRPr lang="zh-CN" altLang="en-US"/>
        </a:p>
      </dgm:t>
    </dgm:pt>
    <dgm:pt modelId="{A24F295D-A0FE-4C61-B061-0A37D9B7EACC}">
      <dgm:prSet phldrT="[文本]"/>
      <dgm:spPr/>
      <dgm:t>
        <a:bodyPr/>
        <a:lstStyle/>
        <a:p>
          <a:r>
            <a:rPr lang="zh-CN" altLang="en-US" dirty="0"/>
            <a:t>完成知识点和技能点</a:t>
          </a:r>
        </a:p>
      </dgm:t>
    </dgm:pt>
    <dgm:pt modelId="{09CA5C05-6F1C-488E-A96F-D4337E3E8B48}" type="parTrans" cxnId="{C7ECA66E-3F4E-4C20-8CB3-F298858DF2D8}">
      <dgm:prSet/>
      <dgm:spPr/>
      <dgm:t>
        <a:bodyPr/>
        <a:lstStyle/>
        <a:p>
          <a:endParaRPr lang="zh-CN" altLang="en-US"/>
        </a:p>
      </dgm:t>
    </dgm:pt>
    <dgm:pt modelId="{F05552F1-3D67-43E7-B447-FA2AEDAD43D1}" type="sibTrans" cxnId="{C7ECA66E-3F4E-4C20-8CB3-F298858DF2D8}">
      <dgm:prSet/>
      <dgm:spPr/>
      <dgm:t>
        <a:bodyPr/>
        <a:lstStyle/>
        <a:p>
          <a:endParaRPr lang="zh-CN" altLang="en-US"/>
        </a:p>
      </dgm:t>
    </dgm:pt>
    <dgm:pt modelId="{C402D924-98FD-4A0C-8FE0-DDEEB28887F8}" type="pres">
      <dgm:prSet presAssocID="{0AAD6E2B-C68F-4F1A-9812-920237ED0DD7}" presName="diagram" presStyleCnt="0">
        <dgm:presLayoutVars>
          <dgm:dir/>
          <dgm:resizeHandles val="exact"/>
        </dgm:presLayoutVars>
      </dgm:prSet>
      <dgm:spPr/>
    </dgm:pt>
    <dgm:pt modelId="{B642293F-B4F1-4215-857B-E101914ABDA4}" type="pres">
      <dgm:prSet presAssocID="{9DF5916C-B79B-4DC9-B013-026AE3E673B2}" presName="node" presStyleLbl="node1" presStyleIdx="0" presStyleCnt="8">
        <dgm:presLayoutVars>
          <dgm:bulletEnabled val="1"/>
        </dgm:presLayoutVars>
      </dgm:prSet>
      <dgm:spPr/>
    </dgm:pt>
    <dgm:pt modelId="{5C55E90B-3870-4676-9DCF-536854F2A7BD}" type="pres">
      <dgm:prSet presAssocID="{F7AA8AEF-8F10-4A87-B28D-664F21072A12}" presName="sibTrans" presStyleLbl="sibTrans2D1" presStyleIdx="0" presStyleCnt="7"/>
      <dgm:spPr/>
    </dgm:pt>
    <dgm:pt modelId="{61A27C28-A69E-473E-A71C-869B4B091D76}" type="pres">
      <dgm:prSet presAssocID="{F7AA8AEF-8F10-4A87-B28D-664F21072A12}" presName="connectorText" presStyleLbl="sibTrans2D1" presStyleIdx="0" presStyleCnt="7"/>
      <dgm:spPr/>
    </dgm:pt>
    <dgm:pt modelId="{B6993CBC-776C-4D13-9ACC-F2BFF18206C8}" type="pres">
      <dgm:prSet presAssocID="{4271C689-A683-41EC-82C4-045B6901FEE7}" presName="node" presStyleLbl="node1" presStyleIdx="1" presStyleCnt="8">
        <dgm:presLayoutVars>
          <dgm:bulletEnabled val="1"/>
        </dgm:presLayoutVars>
      </dgm:prSet>
      <dgm:spPr/>
    </dgm:pt>
    <dgm:pt modelId="{62D07503-1BE5-4241-89F5-286CD8BE9516}" type="pres">
      <dgm:prSet presAssocID="{F8E86133-7808-42E6-96CC-72D365490126}" presName="sibTrans" presStyleLbl="sibTrans2D1" presStyleIdx="1" presStyleCnt="7"/>
      <dgm:spPr/>
    </dgm:pt>
    <dgm:pt modelId="{8CC0C014-488A-4D2F-A98D-F6C4E39ADB3D}" type="pres">
      <dgm:prSet presAssocID="{F8E86133-7808-42E6-96CC-72D365490126}" presName="connectorText" presStyleLbl="sibTrans2D1" presStyleIdx="1" presStyleCnt="7"/>
      <dgm:spPr/>
    </dgm:pt>
    <dgm:pt modelId="{216E330D-E883-4BF5-B0FE-5F9A7A03A81F}" type="pres">
      <dgm:prSet presAssocID="{FE7AF098-527F-4686-B2C3-9D53E24FD8CA}" presName="node" presStyleLbl="node1" presStyleIdx="2" presStyleCnt="8">
        <dgm:presLayoutVars>
          <dgm:bulletEnabled val="1"/>
        </dgm:presLayoutVars>
      </dgm:prSet>
      <dgm:spPr/>
    </dgm:pt>
    <dgm:pt modelId="{18AB4FD4-904C-43AD-A630-65F4364938CF}" type="pres">
      <dgm:prSet presAssocID="{13C0C108-D82C-467B-821E-25007383D1A9}" presName="sibTrans" presStyleLbl="sibTrans2D1" presStyleIdx="2" presStyleCnt="7"/>
      <dgm:spPr/>
    </dgm:pt>
    <dgm:pt modelId="{A5C4798D-C8DB-472B-AB05-F2562B3596EC}" type="pres">
      <dgm:prSet presAssocID="{13C0C108-D82C-467B-821E-25007383D1A9}" presName="connectorText" presStyleLbl="sibTrans2D1" presStyleIdx="2" presStyleCnt="7"/>
      <dgm:spPr/>
    </dgm:pt>
    <dgm:pt modelId="{A62E7442-1F55-406F-ACD2-B74F73A213E2}" type="pres">
      <dgm:prSet presAssocID="{A8FC954B-2F40-44C1-AB3F-3EEA9C2862DA}" presName="node" presStyleLbl="node1" presStyleIdx="3" presStyleCnt="8">
        <dgm:presLayoutVars>
          <dgm:bulletEnabled val="1"/>
        </dgm:presLayoutVars>
      </dgm:prSet>
      <dgm:spPr/>
    </dgm:pt>
    <dgm:pt modelId="{E6F5F477-EB3A-44BF-BD64-4C3A742B0300}" type="pres">
      <dgm:prSet presAssocID="{F913E9E4-E76C-4611-88BA-1F9C56F21143}" presName="sibTrans" presStyleLbl="sibTrans2D1" presStyleIdx="3" presStyleCnt="7"/>
      <dgm:spPr/>
    </dgm:pt>
    <dgm:pt modelId="{FF04E844-A029-4CA3-ACD3-F43CA4A905A2}" type="pres">
      <dgm:prSet presAssocID="{F913E9E4-E76C-4611-88BA-1F9C56F21143}" presName="connectorText" presStyleLbl="sibTrans2D1" presStyleIdx="3" presStyleCnt="7"/>
      <dgm:spPr/>
    </dgm:pt>
    <dgm:pt modelId="{F2A7A743-C0CA-40E8-9BD2-8E07EBBC9906}" type="pres">
      <dgm:prSet presAssocID="{C44611C3-C4C1-418A-99E0-8B55D83FA5EA}" presName="node" presStyleLbl="node1" presStyleIdx="4" presStyleCnt="8">
        <dgm:presLayoutVars>
          <dgm:bulletEnabled val="1"/>
        </dgm:presLayoutVars>
      </dgm:prSet>
      <dgm:spPr/>
    </dgm:pt>
    <dgm:pt modelId="{2341E253-8D03-4A57-8353-6C202EEF75AA}" type="pres">
      <dgm:prSet presAssocID="{F0C5B6E1-CFCB-4536-B622-32B4A308DAA0}" presName="sibTrans" presStyleLbl="sibTrans2D1" presStyleIdx="4" presStyleCnt="7"/>
      <dgm:spPr/>
    </dgm:pt>
    <dgm:pt modelId="{02C60EAC-66C3-448E-8D56-0EF3248AA9DB}" type="pres">
      <dgm:prSet presAssocID="{F0C5B6E1-CFCB-4536-B622-32B4A308DAA0}" presName="connectorText" presStyleLbl="sibTrans2D1" presStyleIdx="4" presStyleCnt="7"/>
      <dgm:spPr/>
    </dgm:pt>
    <dgm:pt modelId="{E782F99C-A982-4F5B-9C07-571019CAD1C4}" type="pres">
      <dgm:prSet presAssocID="{2A482AAA-1E2F-44D6-B9B3-F02509DB6496}" presName="node" presStyleLbl="node1" presStyleIdx="5" presStyleCnt="8">
        <dgm:presLayoutVars>
          <dgm:bulletEnabled val="1"/>
        </dgm:presLayoutVars>
      </dgm:prSet>
      <dgm:spPr/>
    </dgm:pt>
    <dgm:pt modelId="{033771A7-A592-41B3-84E1-79E3FEEE9C56}" type="pres">
      <dgm:prSet presAssocID="{9707C910-D5D8-4444-BFEC-7D8D3A3FA837}" presName="sibTrans" presStyleLbl="sibTrans2D1" presStyleIdx="5" presStyleCnt="7"/>
      <dgm:spPr/>
    </dgm:pt>
    <dgm:pt modelId="{325E6B52-1071-4392-B5B1-D64854A98F98}" type="pres">
      <dgm:prSet presAssocID="{9707C910-D5D8-4444-BFEC-7D8D3A3FA837}" presName="connectorText" presStyleLbl="sibTrans2D1" presStyleIdx="5" presStyleCnt="7"/>
      <dgm:spPr/>
    </dgm:pt>
    <dgm:pt modelId="{4E1BD1D7-7452-4E73-8EE3-BA8C737F611C}" type="pres">
      <dgm:prSet presAssocID="{EA5B8DD5-5E23-441F-A59A-03D7F334AE98}" presName="node" presStyleLbl="node1" presStyleIdx="6" presStyleCnt="8">
        <dgm:presLayoutVars>
          <dgm:bulletEnabled val="1"/>
        </dgm:presLayoutVars>
      </dgm:prSet>
      <dgm:spPr/>
    </dgm:pt>
    <dgm:pt modelId="{B63CA25F-FB3C-40FB-8FF9-B4C04DFC054A}" type="pres">
      <dgm:prSet presAssocID="{47DD5542-926F-4386-8020-163FEEAA4191}" presName="sibTrans" presStyleLbl="sibTrans2D1" presStyleIdx="6" presStyleCnt="7"/>
      <dgm:spPr/>
    </dgm:pt>
    <dgm:pt modelId="{7E6F4EBF-A827-4914-8EB2-96D0A6581C5D}" type="pres">
      <dgm:prSet presAssocID="{47DD5542-926F-4386-8020-163FEEAA4191}" presName="connectorText" presStyleLbl="sibTrans2D1" presStyleIdx="6" presStyleCnt="7"/>
      <dgm:spPr/>
    </dgm:pt>
    <dgm:pt modelId="{B8ADE863-0457-40DF-921F-A348505F7D1B}" type="pres">
      <dgm:prSet presAssocID="{A24F295D-A0FE-4C61-B061-0A37D9B7EACC}" presName="node" presStyleLbl="node1" presStyleIdx="7" presStyleCnt="8">
        <dgm:presLayoutVars>
          <dgm:bulletEnabled val="1"/>
        </dgm:presLayoutVars>
      </dgm:prSet>
      <dgm:spPr/>
    </dgm:pt>
  </dgm:ptLst>
  <dgm:cxnLst>
    <dgm:cxn modelId="{7888E703-7C7E-454E-A065-D2EAF4FD43F1}" type="presOf" srcId="{0AAD6E2B-C68F-4F1A-9812-920237ED0DD7}" destId="{C402D924-98FD-4A0C-8FE0-DDEEB28887F8}" srcOrd="0" destOrd="0" presId="urn:microsoft.com/office/officeart/2005/8/layout/process5"/>
    <dgm:cxn modelId="{D12CB418-E009-4DF1-930E-978A9EC110BB}" type="presOf" srcId="{F0C5B6E1-CFCB-4536-B622-32B4A308DAA0}" destId="{02C60EAC-66C3-448E-8D56-0EF3248AA9DB}" srcOrd="1" destOrd="0" presId="urn:microsoft.com/office/officeart/2005/8/layout/process5"/>
    <dgm:cxn modelId="{80E9061D-0831-4FB2-A0A2-B81184320C9F}" type="presOf" srcId="{9707C910-D5D8-4444-BFEC-7D8D3A3FA837}" destId="{325E6B52-1071-4392-B5B1-D64854A98F98}" srcOrd="1" destOrd="0" presId="urn:microsoft.com/office/officeart/2005/8/layout/process5"/>
    <dgm:cxn modelId="{4B8AD91D-B9C0-467B-A1CE-800E9349A24E}" type="presOf" srcId="{F8E86133-7808-42E6-96CC-72D365490126}" destId="{8CC0C014-488A-4D2F-A98D-F6C4E39ADB3D}" srcOrd="1" destOrd="0" presId="urn:microsoft.com/office/officeart/2005/8/layout/process5"/>
    <dgm:cxn modelId="{F6D1C81E-6619-486E-9049-4891EF81DD7F}" type="presOf" srcId="{13C0C108-D82C-467B-821E-25007383D1A9}" destId="{A5C4798D-C8DB-472B-AB05-F2562B3596EC}" srcOrd="1" destOrd="0" presId="urn:microsoft.com/office/officeart/2005/8/layout/process5"/>
    <dgm:cxn modelId="{5D08D825-1A66-4F19-80FA-E53D9DF4B493}" type="presOf" srcId="{47DD5542-926F-4386-8020-163FEEAA4191}" destId="{B63CA25F-FB3C-40FB-8FF9-B4C04DFC054A}" srcOrd="0" destOrd="0" presId="urn:microsoft.com/office/officeart/2005/8/layout/process5"/>
    <dgm:cxn modelId="{EF0DF837-6CE8-4821-BA3C-D0F20145921E}" srcId="{0AAD6E2B-C68F-4F1A-9812-920237ED0DD7}" destId="{FE7AF098-527F-4686-B2C3-9D53E24FD8CA}" srcOrd="2" destOrd="0" parTransId="{A9EE45B7-946C-4B8A-ABF3-DF4F2EE596D4}" sibTransId="{13C0C108-D82C-467B-821E-25007383D1A9}"/>
    <dgm:cxn modelId="{3FD0996B-FC4B-46A8-95DE-E4FBEF797270}" type="presOf" srcId="{F7AA8AEF-8F10-4A87-B28D-664F21072A12}" destId="{5C55E90B-3870-4676-9DCF-536854F2A7BD}" srcOrd="0" destOrd="0" presId="urn:microsoft.com/office/officeart/2005/8/layout/process5"/>
    <dgm:cxn modelId="{EA42E74B-B25B-47FD-A259-FAA2FD6D2732}" type="presOf" srcId="{C44611C3-C4C1-418A-99E0-8B55D83FA5EA}" destId="{F2A7A743-C0CA-40E8-9BD2-8E07EBBC9906}" srcOrd="0" destOrd="0" presId="urn:microsoft.com/office/officeart/2005/8/layout/process5"/>
    <dgm:cxn modelId="{C7ECA66E-3F4E-4C20-8CB3-F298858DF2D8}" srcId="{0AAD6E2B-C68F-4F1A-9812-920237ED0DD7}" destId="{A24F295D-A0FE-4C61-B061-0A37D9B7EACC}" srcOrd="7" destOrd="0" parTransId="{09CA5C05-6F1C-488E-A96F-D4337E3E8B48}" sibTransId="{F05552F1-3D67-43E7-B447-FA2AEDAD43D1}"/>
    <dgm:cxn modelId="{EC0F3252-6B27-4329-8443-ECC9D8BBB61A}" type="presOf" srcId="{4271C689-A683-41EC-82C4-045B6901FEE7}" destId="{B6993CBC-776C-4D13-9ACC-F2BFF18206C8}" srcOrd="0" destOrd="0" presId="urn:microsoft.com/office/officeart/2005/8/layout/process5"/>
    <dgm:cxn modelId="{CB58B872-5ED9-4BFF-90B6-FAE66EE65C7C}" type="presOf" srcId="{EA5B8DD5-5E23-441F-A59A-03D7F334AE98}" destId="{4E1BD1D7-7452-4E73-8EE3-BA8C737F611C}" srcOrd="0" destOrd="0" presId="urn:microsoft.com/office/officeart/2005/8/layout/process5"/>
    <dgm:cxn modelId="{0D804859-BF14-4B67-BE96-D5A742637C98}" type="presOf" srcId="{13C0C108-D82C-467B-821E-25007383D1A9}" destId="{18AB4FD4-904C-43AD-A630-65F4364938CF}" srcOrd="0" destOrd="0" presId="urn:microsoft.com/office/officeart/2005/8/layout/process5"/>
    <dgm:cxn modelId="{2C4C2B7C-3E80-4B9B-AE23-4B32BA36B5FA}" type="presOf" srcId="{F8E86133-7808-42E6-96CC-72D365490126}" destId="{62D07503-1BE5-4241-89F5-286CD8BE9516}" srcOrd="0" destOrd="0" presId="urn:microsoft.com/office/officeart/2005/8/layout/process5"/>
    <dgm:cxn modelId="{073B5081-0526-4DE8-BEFE-23BC3D137566}" type="presOf" srcId="{2A482AAA-1E2F-44D6-B9B3-F02509DB6496}" destId="{E782F99C-A982-4F5B-9C07-571019CAD1C4}" srcOrd="0" destOrd="0" presId="urn:microsoft.com/office/officeart/2005/8/layout/process5"/>
    <dgm:cxn modelId="{F828DE8E-FF0A-4DE4-B841-50D16A2687E0}" srcId="{0AAD6E2B-C68F-4F1A-9812-920237ED0DD7}" destId="{9DF5916C-B79B-4DC9-B013-026AE3E673B2}" srcOrd="0" destOrd="0" parTransId="{FA18AEAD-FF72-4372-98D9-52FD26033914}" sibTransId="{F7AA8AEF-8F10-4A87-B28D-664F21072A12}"/>
    <dgm:cxn modelId="{14687F97-5C44-4F31-B6FF-1CCBE4E0AF61}" type="presOf" srcId="{47DD5542-926F-4386-8020-163FEEAA4191}" destId="{7E6F4EBF-A827-4914-8EB2-96D0A6581C5D}" srcOrd="1" destOrd="0" presId="urn:microsoft.com/office/officeart/2005/8/layout/process5"/>
    <dgm:cxn modelId="{16D6DF9E-F1DD-4776-AE26-DA16116E3618}" type="presOf" srcId="{F0C5B6E1-CFCB-4536-B622-32B4A308DAA0}" destId="{2341E253-8D03-4A57-8353-6C202EEF75AA}" srcOrd="0" destOrd="0" presId="urn:microsoft.com/office/officeart/2005/8/layout/process5"/>
    <dgm:cxn modelId="{DD7802A9-01B9-4C33-8C84-D4C2F4CC2DFC}" type="presOf" srcId="{F913E9E4-E76C-4611-88BA-1F9C56F21143}" destId="{FF04E844-A029-4CA3-ACD3-F43CA4A905A2}" srcOrd="1" destOrd="0" presId="urn:microsoft.com/office/officeart/2005/8/layout/process5"/>
    <dgm:cxn modelId="{825713B0-97CE-4F85-9FF1-E0D60BF5AB63}" srcId="{0AAD6E2B-C68F-4F1A-9812-920237ED0DD7}" destId="{A8FC954B-2F40-44C1-AB3F-3EEA9C2862DA}" srcOrd="3" destOrd="0" parTransId="{484BB4A6-591C-41C2-9087-5328DE50D140}" sibTransId="{F913E9E4-E76C-4611-88BA-1F9C56F21143}"/>
    <dgm:cxn modelId="{A7F3B6C6-2902-4D49-97D3-8E5F8DB2581A}" type="presOf" srcId="{A24F295D-A0FE-4C61-B061-0A37D9B7EACC}" destId="{B8ADE863-0457-40DF-921F-A348505F7D1B}" srcOrd="0" destOrd="0" presId="urn:microsoft.com/office/officeart/2005/8/layout/process5"/>
    <dgm:cxn modelId="{3D02C0D1-0C72-4C74-8368-538F7C12D39F}" srcId="{0AAD6E2B-C68F-4F1A-9812-920237ED0DD7}" destId="{EA5B8DD5-5E23-441F-A59A-03D7F334AE98}" srcOrd="6" destOrd="0" parTransId="{ADCD9B45-3B7A-420A-B153-55293890D45F}" sibTransId="{47DD5542-926F-4386-8020-163FEEAA4191}"/>
    <dgm:cxn modelId="{E088E8D1-7B56-4838-BB08-6F97667FB1E2}" type="presOf" srcId="{A8FC954B-2F40-44C1-AB3F-3EEA9C2862DA}" destId="{A62E7442-1F55-406F-ACD2-B74F73A213E2}" srcOrd="0" destOrd="0" presId="urn:microsoft.com/office/officeart/2005/8/layout/process5"/>
    <dgm:cxn modelId="{576FBFD5-6208-4B91-A3AD-2B1CEA35735F}" srcId="{0AAD6E2B-C68F-4F1A-9812-920237ED0DD7}" destId="{2A482AAA-1E2F-44D6-B9B3-F02509DB6496}" srcOrd="5" destOrd="0" parTransId="{049FF77C-F0CC-4E57-8319-5A86603BF5B8}" sibTransId="{9707C910-D5D8-4444-BFEC-7D8D3A3FA837}"/>
    <dgm:cxn modelId="{1CBC35DD-3EB8-4020-AB15-F85085D3BCB2}" type="presOf" srcId="{9707C910-D5D8-4444-BFEC-7D8D3A3FA837}" destId="{033771A7-A592-41B3-84E1-79E3FEEE9C56}" srcOrd="0" destOrd="0" presId="urn:microsoft.com/office/officeart/2005/8/layout/process5"/>
    <dgm:cxn modelId="{C403E3E1-2050-42DC-988F-518803AC08EE}" srcId="{0AAD6E2B-C68F-4F1A-9812-920237ED0DD7}" destId="{4271C689-A683-41EC-82C4-045B6901FEE7}" srcOrd="1" destOrd="0" parTransId="{7B68BCCA-D2A1-45C7-BC88-CA307DBCC180}" sibTransId="{F8E86133-7808-42E6-96CC-72D365490126}"/>
    <dgm:cxn modelId="{A66254E2-6FCD-4B05-A23C-B2BE14B063D2}" srcId="{0AAD6E2B-C68F-4F1A-9812-920237ED0DD7}" destId="{C44611C3-C4C1-418A-99E0-8B55D83FA5EA}" srcOrd="4" destOrd="0" parTransId="{ED09FBAD-9FC1-4E2D-BB4C-E5CC1A804907}" sibTransId="{F0C5B6E1-CFCB-4536-B622-32B4A308DAA0}"/>
    <dgm:cxn modelId="{8245D4E5-62EB-4399-99FF-056BADCF1801}" type="presOf" srcId="{F7AA8AEF-8F10-4A87-B28D-664F21072A12}" destId="{61A27C28-A69E-473E-A71C-869B4B091D76}" srcOrd="1" destOrd="0" presId="urn:microsoft.com/office/officeart/2005/8/layout/process5"/>
    <dgm:cxn modelId="{358D53ED-20FA-4513-B62D-F12E8C9F6931}" type="presOf" srcId="{FE7AF098-527F-4686-B2C3-9D53E24FD8CA}" destId="{216E330D-E883-4BF5-B0FE-5F9A7A03A81F}" srcOrd="0" destOrd="0" presId="urn:microsoft.com/office/officeart/2005/8/layout/process5"/>
    <dgm:cxn modelId="{D916F6FA-0EC2-481B-AF64-16B6691A709D}" type="presOf" srcId="{F913E9E4-E76C-4611-88BA-1F9C56F21143}" destId="{E6F5F477-EB3A-44BF-BD64-4C3A742B0300}" srcOrd="0" destOrd="0" presId="urn:microsoft.com/office/officeart/2005/8/layout/process5"/>
    <dgm:cxn modelId="{08EDFDFC-9ADA-4225-ADA0-2776AF669C30}" type="presOf" srcId="{9DF5916C-B79B-4DC9-B013-026AE3E673B2}" destId="{B642293F-B4F1-4215-857B-E101914ABDA4}" srcOrd="0" destOrd="0" presId="urn:microsoft.com/office/officeart/2005/8/layout/process5"/>
    <dgm:cxn modelId="{206EDF67-8A0B-44D5-9489-863A93D6E8C7}" type="presParOf" srcId="{C402D924-98FD-4A0C-8FE0-DDEEB28887F8}" destId="{B642293F-B4F1-4215-857B-E101914ABDA4}" srcOrd="0" destOrd="0" presId="urn:microsoft.com/office/officeart/2005/8/layout/process5"/>
    <dgm:cxn modelId="{7ACBFC83-BD74-43F5-B2EE-B4B24EA43234}" type="presParOf" srcId="{C402D924-98FD-4A0C-8FE0-DDEEB28887F8}" destId="{5C55E90B-3870-4676-9DCF-536854F2A7BD}" srcOrd="1" destOrd="0" presId="urn:microsoft.com/office/officeart/2005/8/layout/process5"/>
    <dgm:cxn modelId="{53C31275-92B8-4A53-B0FA-BE26F14614B7}" type="presParOf" srcId="{5C55E90B-3870-4676-9DCF-536854F2A7BD}" destId="{61A27C28-A69E-473E-A71C-869B4B091D76}" srcOrd="0" destOrd="0" presId="urn:microsoft.com/office/officeart/2005/8/layout/process5"/>
    <dgm:cxn modelId="{B25A1A88-537E-4654-820C-007395981B76}" type="presParOf" srcId="{C402D924-98FD-4A0C-8FE0-DDEEB28887F8}" destId="{B6993CBC-776C-4D13-9ACC-F2BFF18206C8}" srcOrd="2" destOrd="0" presId="urn:microsoft.com/office/officeart/2005/8/layout/process5"/>
    <dgm:cxn modelId="{BD9BA34B-ABFC-4C5C-93F0-0A0AC0A8FFFD}" type="presParOf" srcId="{C402D924-98FD-4A0C-8FE0-DDEEB28887F8}" destId="{62D07503-1BE5-4241-89F5-286CD8BE9516}" srcOrd="3" destOrd="0" presId="urn:microsoft.com/office/officeart/2005/8/layout/process5"/>
    <dgm:cxn modelId="{ECB8B553-7639-45F1-BD08-D573F87D8DD9}" type="presParOf" srcId="{62D07503-1BE5-4241-89F5-286CD8BE9516}" destId="{8CC0C014-488A-4D2F-A98D-F6C4E39ADB3D}" srcOrd="0" destOrd="0" presId="urn:microsoft.com/office/officeart/2005/8/layout/process5"/>
    <dgm:cxn modelId="{F7BE4312-B6B7-413F-8F84-CA22D41C6CD1}" type="presParOf" srcId="{C402D924-98FD-4A0C-8FE0-DDEEB28887F8}" destId="{216E330D-E883-4BF5-B0FE-5F9A7A03A81F}" srcOrd="4" destOrd="0" presId="urn:microsoft.com/office/officeart/2005/8/layout/process5"/>
    <dgm:cxn modelId="{E3C0E61E-922D-41EE-AE96-F1471E27E4ED}" type="presParOf" srcId="{C402D924-98FD-4A0C-8FE0-DDEEB28887F8}" destId="{18AB4FD4-904C-43AD-A630-65F4364938CF}" srcOrd="5" destOrd="0" presId="urn:microsoft.com/office/officeart/2005/8/layout/process5"/>
    <dgm:cxn modelId="{391144B5-51D8-402E-870E-8B67D3620A90}" type="presParOf" srcId="{18AB4FD4-904C-43AD-A630-65F4364938CF}" destId="{A5C4798D-C8DB-472B-AB05-F2562B3596EC}" srcOrd="0" destOrd="0" presId="urn:microsoft.com/office/officeart/2005/8/layout/process5"/>
    <dgm:cxn modelId="{AD98DFBE-7FD4-4596-B415-52D8315D005F}" type="presParOf" srcId="{C402D924-98FD-4A0C-8FE0-DDEEB28887F8}" destId="{A62E7442-1F55-406F-ACD2-B74F73A213E2}" srcOrd="6" destOrd="0" presId="urn:microsoft.com/office/officeart/2005/8/layout/process5"/>
    <dgm:cxn modelId="{0AD735B8-7396-42E5-BBA9-4C69794FEE00}" type="presParOf" srcId="{C402D924-98FD-4A0C-8FE0-DDEEB28887F8}" destId="{E6F5F477-EB3A-44BF-BD64-4C3A742B0300}" srcOrd="7" destOrd="0" presId="urn:microsoft.com/office/officeart/2005/8/layout/process5"/>
    <dgm:cxn modelId="{3969FD90-2D73-4005-86A4-9EE6D2AC03CF}" type="presParOf" srcId="{E6F5F477-EB3A-44BF-BD64-4C3A742B0300}" destId="{FF04E844-A029-4CA3-ACD3-F43CA4A905A2}" srcOrd="0" destOrd="0" presId="urn:microsoft.com/office/officeart/2005/8/layout/process5"/>
    <dgm:cxn modelId="{9A0EFE38-2C37-4242-813B-8923F02D42E2}" type="presParOf" srcId="{C402D924-98FD-4A0C-8FE0-DDEEB28887F8}" destId="{F2A7A743-C0CA-40E8-9BD2-8E07EBBC9906}" srcOrd="8" destOrd="0" presId="urn:microsoft.com/office/officeart/2005/8/layout/process5"/>
    <dgm:cxn modelId="{4C39FC98-EF9C-4759-B39D-4C74D87E62E0}" type="presParOf" srcId="{C402D924-98FD-4A0C-8FE0-DDEEB28887F8}" destId="{2341E253-8D03-4A57-8353-6C202EEF75AA}" srcOrd="9" destOrd="0" presId="urn:microsoft.com/office/officeart/2005/8/layout/process5"/>
    <dgm:cxn modelId="{1258EF34-0978-492C-9D19-E926287C196F}" type="presParOf" srcId="{2341E253-8D03-4A57-8353-6C202EEF75AA}" destId="{02C60EAC-66C3-448E-8D56-0EF3248AA9DB}" srcOrd="0" destOrd="0" presId="urn:microsoft.com/office/officeart/2005/8/layout/process5"/>
    <dgm:cxn modelId="{1B7E33A3-AF82-4F91-90FD-8F13E21EAA09}" type="presParOf" srcId="{C402D924-98FD-4A0C-8FE0-DDEEB28887F8}" destId="{E782F99C-A982-4F5B-9C07-571019CAD1C4}" srcOrd="10" destOrd="0" presId="urn:microsoft.com/office/officeart/2005/8/layout/process5"/>
    <dgm:cxn modelId="{77285B53-0EAE-47E0-BA73-A77CE285933B}" type="presParOf" srcId="{C402D924-98FD-4A0C-8FE0-DDEEB28887F8}" destId="{033771A7-A592-41B3-84E1-79E3FEEE9C56}" srcOrd="11" destOrd="0" presId="urn:microsoft.com/office/officeart/2005/8/layout/process5"/>
    <dgm:cxn modelId="{DF3C58F7-D3BD-4B64-ADEA-139831C86B3E}" type="presParOf" srcId="{033771A7-A592-41B3-84E1-79E3FEEE9C56}" destId="{325E6B52-1071-4392-B5B1-D64854A98F98}" srcOrd="0" destOrd="0" presId="urn:microsoft.com/office/officeart/2005/8/layout/process5"/>
    <dgm:cxn modelId="{869D51B4-C056-4862-B76C-BB3015552FAC}" type="presParOf" srcId="{C402D924-98FD-4A0C-8FE0-DDEEB28887F8}" destId="{4E1BD1D7-7452-4E73-8EE3-BA8C737F611C}" srcOrd="12" destOrd="0" presId="urn:microsoft.com/office/officeart/2005/8/layout/process5"/>
    <dgm:cxn modelId="{B654CE92-CEA6-45A8-B34C-B638F673C727}" type="presParOf" srcId="{C402D924-98FD-4A0C-8FE0-DDEEB28887F8}" destId="{B63CA25F-FB3C-40FB-8FF9-B4C04DFC054A}" srcOrd="13" destOrd="0" presId="urn:microsoft.com/office/officeart/2005/8/layout/process5"/>
    <dgm:cxn modelId="{D63807ED-BD2D-4891-9101-A76CA8BDADC4}" type="presParOf" srcId="{B63CA25F-FB3C-40FB-8FF9-B4C04DFC054A}" destId="{7E6F4EBF-A827-4914-8EB2-96D0A6581C5D}" srcOrd="0" destOrd="0" presId="urn:microsoft.com/office/officeart/2005/8/layout/process5"/>
    <dgm:cxn modelId="{052AD446-F475-4EAB-87AF-1F3C4BF515AE}" type="presParOf" srcId="{C402D924-98FD-4A0C-8FE0-DDEEB28887F8}" destId="{B8ADE863-0457-40DF-921F-A348505F7D1B}" srcOrd="1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42293F-B4F1-4215-857B-E101914ABDA4}">
      <dsp:nvSpPr>
        <dsp:cNvPr id="0" name=""/>
        <dsp:cNvSpPr/>
      </dsp:nvSpPr>
      <dsp:spPr>
        <a:xfrm>
          <a:off x="534555" y="891"/>
          <a:ext cx="1741811" cy="104508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分组完成工作页理论部分</a:t>
          </a:r>
        </a:p>
      </dsp:txBody>
      <dsp:txXfrm>
        <a:off x="565165" y="31501"/>
        <a:ext cx="1680591" cy="983866"/>
      </dsp:txXfrm>
    </dsp:sp>
    <dsp:sp modelId="{5C55E90B-3870-4676-9DCF-536854F2A7BD}">
      <dsp:nvSpPr>
        <dsp:cNvPr id="0" name=""/>
        <dsp:cNvSpPr/>
      </dsp:nvSpPr>
      <dsp:spPr>
        <a:xfrm>
          <a:off x="2429646" y="307450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2429646" y="393844"/>
        <a:ext cx="258484" cy="259181"/>
      </dsp:txXfrm>
    </dsp:sp>
    <dsp:sp modelId="{B6993CBC-776C-4D13-9ACC-F2BFF18206C8}">
      <dsp:nvSpPr>
        <dsp:cNvPr id="0" name=""/>
        <dsp:cNvSpPr/>
      </dsp:nvSpPr>
      <dsp:spPr>
        <a:xfrm>
          <a:off x="2973091" y="891"/>
          <a:ext cx="1741811" cy="10450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教师讲解理论内容</a:t>
          </a:r>
        </a:p>
      </dsp:txBody>
      <dsp:txXfrm>
        <a:off x="3003701" y="31501"/>
        <a:ext cx="1680591" cy="983866"/>
      </dsp:txXfrm>
    </dsp:sp>
    <dsp:sp modelId="{62D07503-1BE5-4241-89F5-286CD8BE9516}">
      <dsp:nvSpPr>
        <dsp:cNvPr id="0" name=""/>
        <dsp:cNvSpPr/>
      </dsp:nvSpPr>
      <dsp:spPr>
        <a:xfrm>
          <a:off x="4868181" y="307450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4868181" y="393844"/>
        <a:ext cx="258484" cy="259181"/>
      </dsp:txXfrm>
    </dsp:sp>
    <dsp:sp modelId="{216E330D-E883-4BF5-B0FE-5F9A7A03A81F}">
      <dsp:nvSpPr>
        <dsp:cNvPr id="0" name=""/>
        <dsp:cNvSpPr/>
      </dsp:nvSpPr>
      <dsp:spPr>
        <a:xfrm>
          <a:off x="5411627" y="891"/>
          <a:ext cx="1741811" cy="10450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老师分配实做任务</a:t>
          </a:r>
        </a:p>
      </dsp:txBody>
      <dsp:txXfrm>
        <a:off x="5442237" y="31501"/>
        <a:ext cx="1680591" cy="983866"/>
      </dsp:txXfrm>
    </dsp:sp>
    <dsp:sp modelId="{18AB4FD4-904C-43AD-A630-65F4364938CF}">
      <dsp:nvSpPr>
        <dsp:cNvPr id="0" name=""/>
        <dsp:cNvSpPr/>
      </dsp:nvSpPr>
      <dsp:spPr>
        <a:xfrm rot="5400000">
          <a:off x="6097900" y="1167904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-5400000">
        <a:off x="6152942" y="1199257"/>
        <a:ext cx="259181" cy="258484"/>
      </dsp:txXfrm>
    </dsp:sp>
    <dsp:sp modelId="{A62E7442-1F55-406F-ACD2-B74F73A213E2}">
      <dsp:nvSpPr>
        <dsp:cNvPr id="0" name=""/>
        <dsp:cNvSpPr/>
      </dsp:nvSpPr>
      <dsp:spPr>
        <a:xfrm>
          <a:off x="5411627" y="1742702"/>
          <a:ext cx="1741811" cy="104508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老师指导协助学生完成实做工作页</a:t>
          </a:r>
        </a:p>
      </dsp:txBody>
      <dsp:txXfrm>
        <a:off x="5442237" y="1773312"/>
        <a:ext cx="1680591" cy="983866"/>
      </dsp:txXfrm>
    </dsp:sp>
    <dsp:sp modelId="{E6F5F477-EB3A-44BF-BD64-4C3A742B0300}">
      <dsp:nvSpPr>
        <dsp:cNvPr id="0" name=""/>
        <dsp:cNvSpPr/>
      </dsp:nvSpPr>
      <dsp:spPr>
        <a:xfrm rot="10800000">
          <a:off x="4889083" y="2049261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10800000">
        <a:off x="4999862" y="2135655"/>
        <a:ext cx="258484" cy="259181"/>
      </dsp:txXfrm>
    </dsp:sp>
    <dsp:sp modelId="{F2A7A743-C0CA-40E8-9BD2-8E07EBBC9906}">
      <dsp:nvSpPr>
        <dsp:cNvPr id="0" name=""/>
        <dsp:cNvSpPr/>
      </dsp:nvSpPr>
      <dsp:spPr>
        <a:xfrm>
          <a:off x="2973091" y="1742702"/>
          <a:ext cx="1741811" cy="104508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老师讲解工作页</a:t>
          </a:r>
        </a:p>
      </dsp:txBody>
      <dsp:txXfrm>
        <a:off x="3003701" y="1773312"/>
        <a:ext cx="1680591" cy="983866"/>
      </dsp:txXfrm>
    </dsp:sp>
    <dsp:sp modelId="{2341E253-8D03-4A57-8353-6C202EEF75AA}">
      <dsp:nvSpPr>
        <dsp:cNvPr id="0" name=""/>
        <dsp:cNvSpPr/>
      </dsp:nvSpPr>
      <dsp:spPr>
        <a:xfrm rot="10800000">
          <a:off x="2450548" y="2049261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10800000">
        <a:off x="2561327" y="2135655"/>
        <a:ext cx="258484" cy="259181"/>
      </dsp:txXfrm>
    </dsp:sp>
    <dsp:sp modelId="{E782F99C-A982-4F5B-9C07-571019CAD1C4}">
      <dsp:nvSpPr>
        <dsp:cNvPr id="0" name=""/>
        <dsp:cNvSpPr/>
      </dsp:nvSpPr>
      <dsp:spPr>
        <a:xfrm>
          <a:off x="534555" y="1742702"/>
          <a:ext cx="1741811" cy="104508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学生自行完成技能考核</a:t>
          </a:r>
        </a:p>
      </dsp:txBody>
      <dsp:txXfrm>
        <a:off x="565165" y="1773312"/>
        <a:ext cx="1680591" cy="983866"/>
      </dsp:txXfrm>
    </dsp:sp>
    <dsp:sp modelId="{033771A7-A592-41B3-84E1-79E3FEEE9C56}">
      <dsp:nvSpPr>
        <dsp:cNvPr id="0" name=""/>
        <dsp:cNvSpPr/>
      </dsp:nvSpPr>
      <dsp:spPr>
        <a:xfrm rot="5400000">
          <a:off x="1220829" y="2909716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-5400000">
        <a:off x="1275871" y="2941069"/>
        <a:ext cx="259181" cy="258484"/>
      </dsp:txXfrm>
    </dsp:sp>
    <dsp:sp modelId="{4E1BD1D7-7452-4E73-8EE3-BA8C737F611C}">
      <dsp:nvSpPr>
        <dsp:cNvPr id="0" name=""/>
        <dsp:cNvSpPr/>
      </dsp:nvSpPr>
      <dsp:spPr>
        <a:xfrm>
          <a:off x="534555" y="3484513"/>
          <a:ext cx="1741811" cy="10450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老师总结评价</a:t>
          </a:r>
        </a:p>
      </dsp:txBody>
      <dsp:txXfrm>
        <a:off x="565165" y="3515123"/>
        <a:ext cx="1680591" cy="983866"/>
      </dsp:txXfrm>
    </dsp:sp>
    <dsp:sp modelId="{B63CA25F-FB3C-40FB-8FF9-B4C04DFC054A}">
      <dsp:nvSpPr>
        <dsp:cNvPr id="0" name=""/>
        <dsp:cNvSpPr/>
      </dsp:nvSpPr>
      <dsp:spPr>
        <a:xfrm>
          <a:off x="2429646" y="3791072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2429646" y="3877466"/>
        <a:ext cx="258484" cy="259181"/>
      </dsp:txXfrm>
    </dsp:sp>
    <dsp:sp modelId="{B8ADE863-0457-40DF-921F-A348505F7D1B}">
      <dsp:nvSpPr>
        <dsp:cNvPr id="0" name=""/>
        <dsp:cNvSpPr/>
      </dsp:nvSpPr>
      <dsp:spPr>
        <a:xfrm>
          <a:off x="2973091" y="3484513"/>
          <a:ext cx="1741811" cy="10450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完成知识点和技能点</a:t>
          </a:r>
        </a:p>
      </dsp:txBody>
      <dsp:txXfrm>
        <a:off x="3003701" y="3515123"/>
        <a:ext cx="1680591" cy="983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8951E-D0BD-43A5-A16D-0AA15596F9B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9AA3A-A06F-4B8D-994B-E2382D4654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880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9AA3A-A06F-4B8D-994B-E2382D46542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58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69AA3A-A06F-4B8D-994B-E2382D46542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939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7" y="0"/>
            <a:ext cx="12192000" cy="6858000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0" y="708148"/>
            <a:ext cx="1219023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id="{4BAEC082-27E9-449F-B784-A91DE4D450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22850" y="32538"/>
            <a:ext cx="3273491" cy="675610"/>
          </a:xfrm>
          <a:prstGeom prst="rect">
            <a:avLst/>
          </a:prstGeom>
          <a:solidFill>
            <a:srgbClr val="F3F3F4"/>
          </a:solidFill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426FC56-BFA8-45D7-95C0-740D80159D82}"/>
              </a:ext>
            </a:extLst>
          </p:cNvPr>
          <p:cNvSpPr txBox="1"/>
          <p:nvPr userDrawn="1"/>
        </p:nvSpPr>
        <p:spPr>
          <a:xfrm>
            <a:off x="174259" y="139510"/>
            <a:ext cx="6189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学习单元四 整车驱动电机控制系统的检修</a:t>
            </a:r>
          </a:p>
        </p:txBody>
      </p:sp>
    </p:spTree>
    <p:extLst>
      <p:ext uri="{BB962C8B-B14F-4D97-AF65-F5344CB8AC3E}">
        <p14:creationId xmlns:p14="http://schemas.microsoft.com/office/powerpoint/2010/main" val="13001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E31C5DA-9312-4DCD-91D1-9D48895AD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932081B-801D-4A6B-B536-FC0B78706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D59616-6655-4670-942F-3941B01B3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970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399A06-EC86-48F4-A31A-8C98A08BD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07A100-7387-4061-8955-2A747B80A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93654D1-6835-4E87-84F5-876073FD3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268E0F7-90DF-427F-BF66-49B64340F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328896B-D48E-4A10-8D4C-9B75A751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9ECB1C5-AF13-41BE-9169-5187E8976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312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1B785E-AF4C-4E79-AD05-573D73069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D9DD350-7192-4F16-B599-0636206F88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2D8CA4-5F56-4588-92A1-D82520CCB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96F2943-7F5C-45D4-AFE6-74282ADF1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AD617E1-309C-4474-9CA9-4C5F7EA37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93E82C-88C9-42BC-AB4B-B3782007D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401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16C414-4E38-4B7F-9986-97D3E1E1D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551BC05-4CEB-4E87-9D25-F3457F3334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53B2C3-F59A-4D76-BE1E-94B48CFC4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D0A476-E6C1-4023-9733-13F737C60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5D34A5-2EBC-4B41-8391-D8E21B2C4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672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FDE6F04-CEE8-4A4F-A152-E2BF4AD924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20FB339-D911-4E27-8A11-740F4157B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5422238-2DD2-4AE1-86FF-A1A229DB3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C2582F-DF8A-4FCA-9D78-FE8D3622C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F5A9F4-9FFD-47A1-BE95-AF18AA521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67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7"/>
          <a:stretch>
            <a:fillRect/>
          </a:stretch>
        </p:blipFill>
        <p:spPr>
          <a:xfrm>
            <a:off x="0" y="0"/>
            <a:ext cx="12192000" cy="54303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6C9D6D9-53FD-47F9-95A8-055ABAB5DA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2534" y="5162550"/>
            <a:ext cx="3876675" cy="800100"/>
          </a:xfrm>
          <a:prstGeom prst="rect">
            <a:avLst/>
          </a:prstGeom>
          <a:solidFill>
            <a:srgbClr val="F3F3F4"/>
          </a:solidFill>
        </p:spPr>
      </p:pic>
    </p:spTree>
    <p:extLst>
      <p:ext uri="{BB962C8B-B14F-4D97-AF65-F5344CB8AC3E}">
        <p14:creationId xmlns:p14="http://schemas.microsoft.com/office/powerpoint/2010/main" val="2655378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123851-17AC-47FD-B6E6-711CA7E1F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52B7ECF-86AF-4A03-94AF-F9492CA77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589B26D-E9F8-4248-94E1-A25701B43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9973F84-F78C-4D9B-B1F8-F64450ABF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24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41341C-AF68-4F1C-86D9-1DE8494155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139AC5E-30DD-4006-89C0-5FEAF6E5ED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37D2A5-E7CC-4307-AFD8-396DAF819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88440D-CE80-4EA1-A477-050964B6C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884BF42-00BD-4425-9BF1-17423FC64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034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BC9CCF-EC9F-438E-AA8D-21AFF5DAB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C11548-BE73-44D2-B35B-73515193E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30C281-09E9-4F00-99AF-1E4CA19F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1E424C-7A68-4344-BC36-C92054956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303D1C-E5B5-40AC-AE08-D5687131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287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71588A-EB6E-44CA-AB6E-9D6658C85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A3D34F-8828-47E4-AE71-DC1F35495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C512DC-AFAA-442A-8FB2-AAF6ACA21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2E0715-EC41-4095-8EF8-D997F6C79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29603EC-FFC1-4FEF-8846-54645605F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915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21875C-7DF6-4B83-A42A-350E68300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38A3FC2-4252-481C-AA53-DE8028FE1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613F9B1-E7E3-4B8F-9924-946ECDE0C3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6EAF227-70EB-462A-91B8-C19EC9BC3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C93FEFE-5766-466C-A3C1-609537237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87122E3-D533-46C7-9990-CE1B7DDA0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993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99AAE5-E6A5-4022-8D44-5AFA86B73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1B6F2FE-25B9-4DE2-8F61-F11C56663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508109E-B555-4E13-B68B-1229873B9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36FE041-9945-48C0-A51A-590BEDD417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69CCEC1-1C4B-4D90-A077-E07E2A4590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B71532B-4623-4FD8-8220-6DA058952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486B4E4-2041-4A8E-B990-2EFFC96EA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1B9079D-AF7E-4213-847A-37F95DBBD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163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324C34-19C7-4E5C-88E6-142002EAB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00C25D7-88AD-4EA1-919E-C0F54C701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4AD7D76-CFFD-4FA7-A390-1C857466E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0640613-BF81-4711-9303-BBA95DF9E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131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B9B840B-4B63-461B-892C-17F4F7F84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6DD5996-02CC-49D0-995F-FA4889FA0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CAB1B8-5276-4A4A-884D-1214E8CA5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702BD6A-4D56-4872-84C7-CB170F9C7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F6A671-5436-44D7-ABCE-DA0CBA6DF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687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3CDECE70-BBAC-48C2-8FD8-07268BC8999B}"/>
              </a:ext>
            </a:extLst>
          </p:cNvPr>
          <p:cNvSpPr>
            <a:spLocks noGrp="1"/>
          </p:cNvSpPr>
          <p:nvPr/>
        </p:nvSpPr>
        <p:spPr>
          <a:xfrm>
            <a:off x="1524000" y="121357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方正黑体_GBK" panose="03000509000000000000" pitchFamily="65" charset="-122"/>
                <a:ea typeface="方正黑体_GBK" panose="03000509000000000000" pitchFamily="65" charset="-122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/>
              <a:t>学习单元四</a:t>
            </a:r>
            <a:br>
              <a:rPr lang="en-US" altLang="zh-CN" dirty="0"/>
            </a:br>
            <a:r>
              <a:rPr lang="zh-CN" altLang="en-US" dirty="0"/>
              <a:t>整车驱动电机控制系统的检修</a:t>
            </a: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FDA26CED-1AC0-4A40-9A1D-DA10E751B9D8}"/>
              </a:ext>
            </a:extLst>
          </p:cNvPr>
          <p:cNvSpPr>
            <a:spLocks noGrp="1"/>
          </p:cNvSpPr>
          <p:nvPr/>
        </p:nvSpPr>
        <p:spPr>
          <a:xfrm>
            <a:off x="1524000" y="398866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方正黑体_GBK" panose="03000509000000000000" pitchFamily="65" charset="-122"/>
                <a:ea typeface="方正黑体_GBK" panose="03000509000000000000" pitchFamily="65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方正楷体_GBK" panose="03000509000000000000" pitchFamily="65" charset="-122"/>
                <a:ea typeface="方正楷体_GBK" panose="03000509000000000000" pitchFamily="65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方正楷体_GBK" panose="03000509000000000000" pitchFamily="65" charset="-122"/>
                <a:ea typeface="方正楷体_GBK" panose="03000509000000000000" pitchFamily="65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/>
              <a:t>学习任务二  驱动电机控制器检修</a:t>
            </a:r>
          </a:p>
        </p:txBody>
      </p:sp>
    </p:spTree>
    <p:extLst>
      <p:ext uri="{BB962C8B-B14F-4D97-AF65-F5344CB8AC3E}">
        <p14:creationId xmlns:p14="http://schemas.microsoft.com/office/powerpoint/2010/main" val="4127254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 驱动电机控制器检修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736367"/>
            <a:ext cx="4676739" cy="1978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五、驱动电机及控制器应用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吉利新能源帝豪 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EV300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、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EV350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、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EV450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以及帝豪 </a:t>
            </a:r>
            <a:r>
              <a:rPr lang="en-US" altLang="zh-CN" sz="2000" dirty="0" err="1">
                <a:latin typeface="方正楷体_GBK" panose="03000509000000000000" pitchFamily="65" charset="-122"/>
                <a:ea typeface="方正楷体_GBK" panose="03000509000000000000" pitchFamily="65" charset="-122"/>
              </a:rPr>
              <a:t>GSe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车型驱动电机控制器功能相同，都安装在前机舱驱动电机的上方。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DF9703A-8CF1-45C5-9C06-004778A0AA3F}"/>
              </a:ext>
            </a:extLst>
          </p:cNvPr>
          <p:cNvSpPr txBox="1"/>
          <p:nvPr/>
        </p:nvSpPr>
        <p:spPr>
          <a:xfrm>
            <a:off x="6996659" y="6330400"/>
            <a:ext cx="37063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驱动电机控制器安装位置</a:t>
            </a:r>
            <a:endParaRPr lang="zh-CN" altLang="en-US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2FD026A-DD14-4702-A6D6-6FC8C9EAB2E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439" y="2458387"/>
            <a:ext cx="6295869" cy="3412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064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 驱动电机控制器检修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451557"/>
            <a:ext cx="4676739" cy="1055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五、驱动电机及控制器应用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吉利新能源帝豪 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EV450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DF9703A-8CF1-45C5-9C06-004778A0AA3F}"/>
              </a:ext>
            </a:extLst>
          </p:cNvPr>
          <p:cNvSpPr txBox="1"/>
          <p:nvPr/>
        </p:nvSpPr>
        <p:spPr>
          <a:xfrm>
            <a:off x="1214203" y="6488668"/>
            <a:ext cx="48069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吉利帝豪 </a:t>
            </a:r>
            <a:r>
              <a:rPr lang="en-US" altLang="zh-CN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EV450 </a:t>
            </a:r>
            <a:r>
              <a:rPr lang="zh-CN" altLang="en-US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驱动电机控制器结构原理图</a:t>
            </a:r>
            <a:endParaRPr lang="zh-CN" altLang="en-US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D489E05-86AE-4D68-9CA9-F6D44C8713B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43" y="2507039"/>
            <a:ext cx="5086662" cy="4043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EF35ED4-F6C4-4ACE-AC05-9E1CBFB8200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144" y="2507039"/>
            <a:ext cx="6096001" cy="3848791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B63307F9-8560-4A48-BEF2-DD90789C7EAB}"/>
              </a:ext>
            </a:extLst>
          </p:cNvPr>
          <p:cNvSpPr txBox="1"/>
          <p:nvPr/>
        </p:nvSpPr>
        <p:spPr>
          <a:xfrm>
            <a:off x="6665673" y="6488668"/>
            <a:ext cx="48069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吉利帝豪 </a:t>
            </a:r>
            <a:r>
              <a:rPr lang="en-US" altLang="zh-CN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EV450 </a:t>
            </a:r>
            <a:r>
              <a:rPr lang="zh-CN" altLang="en-US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驱动电机电气原理框图</a:t>
            </a:r>
            <a:endParaRPr lang="zh-CN" altLang="en-US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0175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8BE11E8F-270C-4564-9EBD-F6EC8D4F1A03}"/>
              </a:ext>
            </a:extLst>
          </p:cNvPr>
          <p:cNvSpPr/>
          <p:nvPr/>
        </p:nvSpPr>
        <p:spPr>
          <a:xfrm>
            <a:off x="4772560" y="2306153"/>
            <a:ext cx="264687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val="3302881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 驱动电机控制器检修</a:t>
            </a:r>
          </a:p>
          <a:p>
            <a:pPr algn="ctr"/>
            <a:endParaRPr lang="zh-CN" altLang="en-US" sz="28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0806333" cy="1978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任务导入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一辆纯电动汽车出现无法上电的故障，你的主管初步判断是驱动电机控制系统方面的问题，要求你利用诊断仪器进行进一步诊断，你能完成这个任务吗？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9913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 驱动电机控制器检修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10792726" cy="354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学习目标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能够说出驱动电机控制器工作原理； 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能够说出驱动电机控制策略。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能够检修和更换驱动电机控制器。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具有良好的安全意识、团队合作意识及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6S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的工作习惯，持续培养爱岗敬业的劳动态度。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28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0660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7341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 驱动电机控制器检修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6907237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学习导引图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graphicFrame>
        <p:nvGraphicFramePr>
          <p:cNvPr id="5" name="图示 4">
            <a:extLst>
              <a:ext uri="{FF2B5EF4-FFF2-40B4-BE49-F238E27FC236}">
                <a16:creationId xmlns:a16="http://schemas.microsoft.com/office/drawing/2014/main" id="{9B5F3C37-74E2-4343-A86B-40BBE0C6DC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2779542"/>
              </p:ext>
            </p:extLst>
          </p:nvPr>
        </p:nvGraphicFramePr>
        <p:xfrm>
          <a:off x="3214468" y="2102422"/>
          <a:ext cx="7687994" cy="4530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4039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 驱动电机控制器检修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5451231" cy="474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一、驱动电机控制器的认知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驱动电机控制器是控制电机驱动整车行驶的控制单元，属于电动汽车核心零部件。驱动电机控制器具有 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CAN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通信功能、过电流保护、过载保护、欠电压保护、过电压保护、缺相保护、能量回馈、限功率、高压互锁、故障上报等功能。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驱动电机控制系统主要功能包括车辆的怠速控制、车辆前进（控制电动机正转）、车辆倒退（控制电动机反转）、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DC/AC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等。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D4712F5-D1BD-4271-9A4E-F0E1FDCCFA7A}"/>
              </a:ext>
            </a:extLst>
          </p:cNvPr>
          <p:cNvSpPr txBox="1"/>
          <p:nvPr/>
        </p:nvSpPr>
        <p:spPr>
          <a:xfrm>
            <a:off x="7300210" y="6097490"/>
            <a:ext cx="28181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</a:rPr>
              <a:t>典型的电机控制系统框图</a:t>
            </a:r>
            <a:endParaRPr lang="zh-CN" altLang="en-US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C7452CD-FD6E-43FE-8D2C-B62E9410E53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635" y="1880615"/>
            <a:ext cx="4022362" cy="384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443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 驱动电机控制器检修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736367"/>
            <a:ext cx="5451231" cy="474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二、驱动电机控制系统功用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驱动电机控制器主要功能如下：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①怠速控制（爬行）。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②控制电机正转（前进）。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③控制电机反转（倒车）。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④能量回收（交流转换直流）。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⑤驻坡（防溜车）。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驱动电机控制器另一个重要功能是通信和保护，实时进行状态和故障检测，保护驱动电机系统，实现故障反馈。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D4712F5-D1BD-4271-9A4E-F0E1FDCCFA7A}"/>
              </a:ext>
            </a:extLst>
          </p:cNvPr>
          <p:cNvSpPr txBox="1"/>
          <p:nvPr/>
        </p:nvSpPr>
        <p:spPr>
          <a:xfrm>
            <a:off x="7566285" y="6097490"/>
            <a:ext cx="25520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</a:rPr>
              <a:t>驱动电机控制系统</a:t>
            </a:r>
            <a:endParaRPr lang="zh-CN" altLang="en-US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4E35CBB8-E604-43EF-826C-C3606B8C628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901" y="2591762"/>
            <a:ext cx="5759210" cy="338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572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 驱动电机控制器检修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736367"/>
            <a:ext cx="5141434" cy="474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三、驱动电机控制器结构组成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驱动电机控制器是驱动电机的控制中心又称智能功率模块，以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IGBT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绝缘栅双极型晶体管）模块为核心，辅以驱动集成电路、主控集成电路，对所有的输入信号进行处理，并将驱动电机控制器运行状态的信息通过网络发送给整车控制器。驱动电机控制器内含故障诊断电路。当诊断出异常时，它将会激活一个错误代码（故障码），发送给整车控制器，同时也会存储该故障码和数据。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25F7CC2-A642-40A4-8414-6DBDEC2A3D1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450" y="2743200"/>
            <a:ext cx="6039750" cy="251834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0DF0083F-80D9-42BE-A5B8-F3B5D9170F88}"/>
              </a:ext>
            </a:extLst>
          </p:cNvPr>
          <p:cNvSpPr txBox="1"/>
          <p:nvPr/>
        </p:nvSpPr>
        <p:spPr>
          <a:xfrm>
            <a:off x="6966679" y="5482506"/>
            <a:ext cx="28968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驱动电机控制器的结构</a:t>
            </a:r>
            <a:endParaRPr lang="zh-CN" altLang="en-US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322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 驱动电机控制器检修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736367"/>
            <a:ext cx="10432961" cy="2901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四、驱动电机控制器工作原理及模式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驱动电机控制器工作原理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驱动电机控制器包括功率电路、驱动与保护、控制电路三大部分，其中功率电路用于进行能量的变换；驱动与保护电路用于实现对功率模块的驱动控制与故障保护；控制电路用于实现电机的转矩和转速控制与整车通信等功能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9F8803A-265A-424A-94AD-FA6A1A9438A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281" y="4199764"/>
            <a:ext cx="8568951" cy="2246006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DF9703A-8CF1-45C5-9C06-004778A0AA3F}"/>
              </a:ext>
            </a:extLst>
          </p:cNvPr>
          <p:cNvSpPr txBox="1"/>
          <p:nvPr/>
        </p:nvSpPr>
        <p:spPr>
          <a:xfrm>
            <a:off x="3968646" y="6445770"/>
            <a:ext cx="28818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驱动电机控制器工作原理</a:t>
            </a:r>
            <a:endParaRPr lang="zh-CN" altLang="en-US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9588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 驱动电机控制器检修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736367"/>
            <a:ext cx="10432961" cy="3825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四、驱动电机控制器工作原理及模式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驱动电机控制器工作模式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驱动电机控制器具有以下工作模式：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转矩控制模式。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静态模式。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主动放电模式。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4.DC/DC 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直流变换模式。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系统诊断功能。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DF9703A-8CF1-45C5-9C06-004778A0AA3F}"/>
              </a:ext>
            </a:extLst>
          </p:cNvPr>
          <p:cNvSpPr txBox="1"/>
          <p:nvPr/>
        </p:nvSpPr>
        <p:spPr>
          <a:xfrm>
            <a:off x="6996659" y="6330400"/>
            <a:ext cx="37063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800" dirty="0">
                <a:effectLst/>
                <a:latin typeface="方正楷体_GBK" panose="03000509000000000000" pitchFamily="65" charset="-122"/>
                <a:ea typeface="方正楷体_GBK" panose="03000509000000000000" pitchFamily="65" charset="-122"/>
                <a:cs typeface="Times New Roman" panose="02020603050405020304" pitchFamily="18" charset="0"/>
              </a:rPr>
              <a:t>驱动电机控制器电气系统原理</a:t>
            </a:r>
            <a:endParaRPr lang="zh-CN" altLang="en-US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AA8A4746-843E-41D5-A312-FEF4D934687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525" y="2504929"/>
            <a:ext cx="6468803" cy="358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980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4814</TotalTime>
  <Words>733</Words>
  <Application>Microsoft Office PowerPoint</Application>
  <PresentationFormat>宽屏</PresentationFormat>
  <Paragraphs>68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7" baseType="lpstr">
      <vt:lpstr>等线</vt:lpstr>
      <vt:lpstr>方正黑体_GBK</vt:lpstr>
      <vt:lpstr>方正楷体_GBK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lwk</dc:creator>
  <cp:lastModifiedBy>lwk</cp:lastModifiedBy>
  <cp:revision>121</cp:revision>
  <dcterms:created xsi:type="dcterms:W3CDTF">2020-03-16T09:44:54Z</dcterms:created>
  <dcterms:modified xsi:type="dcterms:W3CDTF">2025-09-13T09:29:21Z</dcterms:modified>
</cp:coreProperties>
</file>